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AA155-A962-47C3-92AC-F494802066D2}" type="datetimeFigureOut">
              <a:rPr lang="ko-KR" altLang="en-US" smtClean="0"/>
              <a:pPr/>
              <a:t>2016-08-11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FE64F-F46B-4D7A-83AA-EBDCA578F6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0466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0" name="부제목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19" name="날짜 개체 틀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1" name="슬라이드 번호 개체 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모서리가 둥근 직사각형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한쪽 모서리가 둥근 사각형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제목 개체 틀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5" name="날짜 개체 틀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699CB88-5E1A-4FAC-892A-60949ACB1F6F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18" name="바닥글 개체 틀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1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1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1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1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1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1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1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1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5"/>
          <p:cNvSpPr txBox="1">
            <a:spLocks noChangeArrowheads="1"/>
          </p:cNvSpPr>
          <p:nvPr/>
        </p:nvSpPr>
        <p:spPr bwMode="auto">
          <a:xfrm>
            <a:off x="2309919" y="428625"/>
            <a:ext cx="4150495" cy="464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kumimoji="0" lang="ko-KR" altLang="en-US" sz="2200" dirty="0" err="1" smtClean="0">
                <a:latin typeface="맑은 고딕" pitchFamily="50" charset="-127"/>
                <a:ea typeface="맑은 고딕" pitchFamily="50" charset="-127"/>
              </a:rPr>
              <a:t>와푸</a:t>
            </a:r>
            <a:r>
              <a:rPr kumimoji="0" lang="ko-KR" altLang="en-US" sz="2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ko-KR" altLang="en-US" sz="2200" dirty="0" err="1">
                <a:latin typeface="맑은 고딕" pitchFamily="50" charset="-127"/>
                <a:ea typeface="맑은 고딕" pitchFamily="50" charset="-127"/>
              </a:rPr>
              <a:t>코스프레</a:t>
            </a:r>
            <a:r>
              <a:rPr kumimoji="0" lang="ko-KR" altLang="en-US" sz="22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ko-KR" altLang="en-US" sz="2200" dirty="0" smtClean="0">
                <a:latin typeface="맑은 고딕" pitchFamily="50" charset="-127"/>
                <a:ea typeface="맑은 고딕" pitchFamily="50" charset="-127"/>
              </a:rPr>
              <a:t>파티 </a:t>
            </a:r>
            <a:r>
              <a:rPr kumimoji="0" lang="ko-KR" altLang="en-US" sz="2200" dirty="0">
                <a:latin typeface="맑은 고딕" pitchFamily="50" charset="-127"/>
                <a:ea typeface="맑은 고딕" pitchFamily="50" charset="-127"/>
              </a:rPr>
              <a:t>참가신청서</a:t>
            </a:r>
          </a:p>
        </p:txBody>
      </p:sp>
      <p:graphicFrame>
        <p:nvGraphicFramePr>
          <p:cNvPr id="3" name="Group 127"/>
          <p:cNvGraphicFramePr>
            <a:graphicFrameLocks noGrp="1"/>
          </p:cNvGraphicFramePr>
          <p:nvPr/>
        </p:nvGraphicFramePr>
        <p:xfrm>
          <a:off x="813289" y="928689"/>
          <a:ext cx="7282986" cy="3878379"/>
        </p:xfrm>
        <a:graphic>
          <a:graphicData uri="http://schemas.openxmlformats.org/drawingml/2006/table">
            <a:tbl>
              <a:tblPr/>
              <a:tblGrid>
                <a:gridCol w="930519"/>
                <a:gridCol w="2366620"/>
                <a:gridCol w="923199"/>
                <a:gridCol w="2176111"/>
                <a:gridCol w="886537"/>
              </a:tblGrid>
              <a:tr h="3757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팀     명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인    원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비    고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757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주     소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E-mail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7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전</a:t>
                      </a: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    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화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휴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 대 폰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3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작 품 명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끼경연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 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새굴림" pitchFamily="18" charset="-127"/>
                        <a:ea typeface="새굴림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곡명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08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팀 소 개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94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작품 및 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새굴림" pitchFamily="18" charset="-127"/>
                        <a:ea typeface="새굴림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새굴림" pitchFamily="18" charset="-127"/>
                          <a:ea typeface="새굴림" pitchFamily="18" charset="-127"/>
                        </a:rPr>
                        <a:t>의상 소개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57" name="Text Box 5"/>
          <p:cNvSpPr txBox="1">
            <a:spLocks noChangeArrowheads="1"/>
          </p:cNvSpPr>
          <p:nvPr/>
        </p:nvSpPr>
        <p:spPr bwMode="auto">
          <a:xfrm>
            <a:off x="3187212" y="4929189"/>
            <a:ext cx="4550019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kumimoji="0" lang="ko-KR" altLang="en-US" sz="1600" dirty="0">
                <a:latin typeface="맑은 고딕" pitchFamily="50" charset="-127"/>
                <a:ea typeface="맑은 고딕" pitchFamily="50" charset="-127"/>
              </a:rPr>
              <a:t>위와 같이 신청합니다</a:t>
            </a:r>
            <a:endParaRPr kumimoji="0" lang="en-US" altLang="ko-KR" sz="1600" dirty="0">
              <a:latin typeface="맑은 고딕" pitchFamily="50" charset="-127"/>
              <a:ea typeface="맑은 고딕" pitchFamily="50" charset="-127"/>
            </a:endParaRPr>
          </a:p>
          <a:p>
            <a:pPr algn="r">
              <a:lnSpc>
                <a:spcPct val="110000"/>
              </a:lnSpc>
            </a:pPr>
            <a:r>
              <a:rPr kumimoji="0" lang="ko-KR" altLang="en-US" sz="1600" dirty="0">
                <a:latin typeface="맑은 고딕" pitchFamily="50" charset="-127"/>
                <a:ea typeface="맑은 고딕" pitchFamily="50" charset="-127"/>
              </a:rPr>
              <a:t>신청인               인</a:t>
            </a:r>
            <a:endParaRPr kumimoji="0" lang="en-US" altLang="ko-KR" sz="1600" dirty="0">
              <a:latin typeface="맑은 고딕" pitchFamily="50" charset="-127"/>
              <a:ea typeface="맑은 고딕" pitchFamily="50" charset="-127"/>
            </a:endParaRPr>
          </a:p>
          <a:p>
            <a:pPr algn="r">
              <a:lnSpc>
                <a:spcPct val="110000"/>
              </a:lnSpc>
            </a:pP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2016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년      </a:t>
            </a:r>
            <a:r>
              <a:rPr kumimoji="0" lang="ko-KR" altLang="en-US" sz="1600" dirty="0">
                <a:latin typeface="맑은 고딕" pitchFamily="50" charset="-127"/>
                <a:ea typeface="맑은 고딕" pitchFamily="50" charset="-127"/>
              </a:rPr>
              <a:t>월      일</a:t>
            </a:r>
          </a:p>
        </p:txBody>
      </p:sp>
      <p:sp>
        <p:nvSpPr>
          <p:cNvPr id="34858" name="Text Box 5"/>
          <p:cNvSpPr txBox="1">
            <a:spLocks noChangeArrowheads="1"/>
          </p:cNvSpPr>
          <p:nvPr/>
        </p:nvSpPr>
        <p:spPr bwMode="auto">
          <a:xfrm>
            <a:off x="1983714" y="6000750"/>
            <a:ext cx="464742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완주 </a:t>
            </a:r>
            <a:r>
              <a:rPr lang="ko-KR" altLang="en-US" sz="2000" dirty="0" err="1" smtClean="0">
                <a:latin typeface="맑은 고딕" pitchFamily="50" charset="-127"/>
                <a:ea typeface="맑은 고딕" pitchFamily="50" charset="-127"/>
              </a:rPr>
              <a:t>와일드푸드축제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 추진위원장</a:t>
            </a:r>
            <a:r>
              <a:rPr kumimoji="0" lang="ko-KR" altLang="en-US" sz="2000" dirty="0" smtClean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kumimoji="0" lang="ko-KR" altLang="en-US" sz="2000" dirty="0">
                <a:latin typeface="맑은 고딕" pitchFamily="50" charset="-127"/>
                <a:ea typeface="맑은 고딕" pitchFamily="50" charset="-127"/>
              </a:rPr>
              <a:t>귀중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12</TotalTime>
  <Words>43</Words>
  <Application>Microsoft Office PowerPoint</Application>
  <PresentationFormat>화면 슬라이드 쇼(4:3)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Default Theme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삼성</dc:creator>
  <cp:lastModifiedBy>user</cp:lastModifiedBy>
  <cp:revision>6</cp:revision>
  <dcterms:created xsi:type="dcterms:W3CDTF">2015-08-07T07:37:06Z</dcterms:created>
  <dcterms:modified xsi:type="dcterms:W3CDTF">2016-08-11T07:17:47Z</dcterms:modified>
</cp:coreProperties>
</file>